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74" r:id="rId21"/>
    <p:sldId id="288" r:id="rId22"/>
    <p:sldId id="28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Predict who is going to win/lose the next game</a:t>
            </a:r>
          </a:p>
          <a:p>
            <a:r>
              <a:rPr lang="en-US" dirty="0"/>
              <a:t>How many sets will be played in a game and how many sets will be won by each player</a:t>
            </a:r>
          </a:p>
          <a:p>
            <a:r>
              <a:rPr lang="en-US" dirty="0"/>
              <a:t>Who is the shooting star?</a:t>
            </a:r>
          </a:p>
          <a:p>
            <a:pPr lvl="1"/>
            <a:r>
              <a:rPr lang="en-US" dirty="0"/>
              <a:t>Which player will gain the most </a:t>
            </a:r>
            <a:r>
              <a:rPr lang="en-US" dirty="0" err="1"/>
              <a:t>elo</a:t>
            </a:r>
            <a:r>
              <a:rPr lang="en-US" dirty="0"/>
              <a:t> in the next season?</a:t>
            </a:r>
          </a:p>
          <a:p>
            <a:r>
              <a:rPr lang="en-US" dirty="0"/>
              <a:t>Which player will player will stagnate in the next season</a:t>
            </a:r>
          </a:p>
          <a:p>
            <a:r>
              <a:rPr lang="en-US" dirty="0"/>
              <a:t>Who will win the most tournaments</a:t>
            </a:r>
          </a:p>
          <a:p>
            <a:r>
              <a:rPr lang="en-US" dirty="0"/>
              <a:t>Who will be the number one in world ranking next season.</a:t>
            </a:r>
          </a:p>
          <a:p>
            <a:r>
              <a:rPr lang="en-US" dirty="0"/>
              <a:t>Predict, when a low rated player is likely to beat are higher rated player</a:t>
            </a:r>
          </a:p>
          <a:p>
            <a:pPr lvl="1"/>
            <a:r>
              <a:rPr lang="en-US" dirty="0"/>
              <a:t>(low </a:t>
            </a:r>
            <a:r>
              <a:rPr lang="en-US" dirty="0" err="1"/>
              <a:t>elo_proba</a:t>
            </a:r>
            <a:r>
              <a:rPr lang="en-US" dirty="0"/>
              <a:t> 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1ACC3-632D-8C5A-8579-CAF216C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frame for modeling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D37C11-251E-8F67-B1F4-123DE65E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6" t="33139" r="34297" b="7011"/>
          <a:stretch/>
        </p:blipFill>
        <p:spPr>
          <a:xfrm>
            <a:off x="3608294" y="1866507"/>
            <a:ext cx="6091518" cy="4626368"/>
          </a:xfrm>
        </p:spPr>
      </p:pic>
    </p:spTree>
    <p:extLst>
      <p:ext uri="{BB962C8B-B14F-4D97-AF65-F5344CB8AC3E}">
        <p14:creationId xmlns:p14="http://schemas.microsoft.com/office/powerpoint/2010/main" val="207781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56480-3EAE-578F-5243-0B2A37B6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1E0D74-4516-10CF-36A4-F7C923D9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71" t="25620" r="27576" b="33897"/>
          <a:stretch/>
        </p:blipFill>
        <p:spPr>
          <a:xfrm>
            <a:off x="999566" y="659326"/>
            <a:ext cx="4545382" cy="234427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BD9BB5-E4C5-FDC6-0E0C-E4C3C052C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3" t="22353" r="27389" b="33268"/>
          <a:stretch/>
        </p:blipFill>
        <p:spPr>
          <a:xfrm>
            <a:off x="6302188" y="471488"/>
            <a:ext cx="4806976" cy="2719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998A74-B79B-A8D9-C680-C28B6D5A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7" t="17254" r="32499" b="2614"/>
          <a:stretch/>
        </p:blipFill>
        <p:spPr>
          <a:xfrm>
            <a:off x="3201744" y="2918851"/>
            <a:ext cx="2855808" cy="38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4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BE8FF-EA88-8476-A1ED-0A803E6E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Addional</a:t>
            </a:r>
            <a:r>
              <a:rPr lang="en-US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83215-AEFB-CAC3-457C-4511A466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0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529CA-984A-17BA-EA07-3F2685DA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066EEA-E7F6-0AB3-D4E3-E12EB2791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636036"/>
              </p:ext>
            </p:extLst>
          </p:nvPr>
        </p:nvGraphicFramePr>
        <p:xfrm>
          <a:off x="-1" y="1930400"/>
          <a:ext cx="12606864" cy="4593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7929">
                  <a:extLst>
                    <a:ext uri="{9D8B030D-6E8A-4147-A177-3AD203B41FA5}">
                      <a16:colId xmlns:a16="http://schemas.microsoft.com/office/drawing/2014/main" val="202215695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45914243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542958052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98514509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99483090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34806948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816299841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6235322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89618141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25501813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590336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19871541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9177566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65616681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59407013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392653799"/>
                    </a:ext>
                  </a:extLst>
                </a:gridCol>
              </a:tblGrid>
              <a:tr h="40249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Unnamed: 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ATP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of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elo_winner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elo_loser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proba_elo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Year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418023375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count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19700104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mean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31890.562539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32.462941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3.390852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57.810105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89.871649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2.154141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0.415627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1.835023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3.504799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1.925780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4.010322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1640.950740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1581.087776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0.570640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2013.514169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355460959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std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18433.338094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18.054251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0.793065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70.033946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118.322737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0.460303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0.562297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1.120441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3.420363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1.277379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5.070802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152.405246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122.800870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0.187052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5.831497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622586460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min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0.971000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0.967000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0.972000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1291.228216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1298.412989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0.011497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87779469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25%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16000.250000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1.720000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1.280000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1.787000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1526.629633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1491.217927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0.441720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8759495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50%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31851.500000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1.560000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2.610000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1620.837678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1559.204078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0.571556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5353049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75%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48058.750000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4.110000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1725.357897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1654.653872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0.709283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341662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max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63987.000000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1890.000000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4915.000000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2257.587043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2259.376602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0.989407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08347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5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77B5-079F-7B6B-A32E-96535A8C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Cleaned Data set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6C23F75-80F7-9756-4160-213056C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1" t="36290" r="56309" b="7114"/>
          <a:stretch/>
        </p:blipFill>
        <p:spPr>
          <a:xfrm>
            <a:off x="1972734" y="1419307"/>
            <a:ext cx="3410300" cy="50519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384902-D74C-4960-A3C4-F1D57E7EE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3" t="39630" r="65208" b="16667"/>
          <a:stretch/>
        </p:blipFill>
        <p:spPr>
          <a:xfrm>
            <a:off x="6031613" y="1690688"/>
            <a:ext cx="2468921" cy="48021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3419A-5501-D156-385A-7675875A6A5A}"/>
              </a:ext>
            </a:extLst>
          </p:cNvPr>
          <p:cNvSpPr txBox="1"/>
          <p:nvPr/>
        </p:nvSpPr>
        <p:spPr>
          <a:xfrm>
            <a:off x="3081867" y="6492875"/>
            <a:ext cx="74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frame has no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520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Breitbild</PresentationFormat>
  <Paragraphs>191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Cleaned Data set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Data frame for modeling </vt:lpstr>
      <vt:lpstr>PowerPoint-Präsentation</vt:lpstr>
      <vt:lpstr>Addional data</vt:lpstr>
      <vt:lpstr>Df.describe()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10</cp:revision>
  <dcterms:created xsi:type="dcterms:W3CDTF">2024-01-30T14:07:50Z</dcterms:created>
  <dcterms:modified xsi:type="dcterms:W3CDTF">2024-01-31T16:15:29Z</dcterms:modified>
</cp:coreProperties>
</file>